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Montserrat"/>
      <p:regular r:id="rId11"/>
      <p:bold r:id="rId12"/>
      <p:italic r:id="rId13"/>
      <p:boldItalic r:id="rId14"/>
    </p:embeddedFont>
    <p:embeddedFont>
      <p:font typeface="Montserrat Medium"/>
      <p:regular r:id="rId15"/>
      <p:bold r:id="rId16"/>
      <p:italic r:id="rId17"/>
      <p:boldItalic r:id="rId18"/>
    </p:embeddedFont>
    <p:embeddedFont>
      <p:font typeface="Montserrat ExtraBold"/>
      <p:bold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13" Type="http://schemas.openxmlformats.org/officeDocument/2006/relationships/font" Target="fonts/Montserrat-italic.fntdata"/><Relationship Id="rId12" Type="http://schemas.openxmlformats.org/officeDocument/2006/relationships/font" Target="fonts/Montserrat-bold.fntdata"/><Relationship Id="rId15" Type="http://schemas.openxmlformats.org/officeDocument/2006/relationships/font" Target="fonts/MontserratMedium-regular.fntdata"/><Relationship Id="rId14" Type="http://schemas.openxmlformats.org/officeDocument/2006/relationships/font" Target="fonts/Montserrat-boldItalic.fntdata"/><Relationship Id="rId17" Type="http://schemas.openxmlformats.org/officeDocument/2006/relationships/font" Target="fonts/MontserratMedium-italic.fntdata"/><Relationship Id="rId16" Type="http://schemas.openxmlformats.org/officeDocument/2006/relationships/font" Target="fonts/MontserratMedium-bold.fntdata"/><Relationship Id="rId19" Type="http://schemas.openxmlformats.org/officeDocument/2006/relationships/font" Target="fonts/MontserratExtraBold-bold.fntdata"/><Relationship Id="rId18" Type="http://schemas.openxmlformats.org/officeDocument/2006/relationships/font" Target="fonts/Montserrat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fdf47ae7d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fdf47ae7d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fdf47ae7d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fdf47ae7d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fdf47ae7d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fdf47ae7d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fdf47ae7d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fdf47ae7d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class attribute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717500" y="13420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Class for an HTML element.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Elements can share the same class.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Single or multiple class names for an HTML element.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CSS and JavaScript to do some tasks.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717500" y="424950"/>
            <a:ext cx="5493900" cy="6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Class Attribute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556775" y="1191300"/>
            <a:ext cx="57522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Write a period (.) character.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Name of the class.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&lt;style&gt; tag or in a separate file using (.) character.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Same class attribute name with different elements.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&lt;style&gt; tag within the &lt;head&gt; section.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556775" y="414900"/>
            <a:ext cx="5493900" cy="6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Class Attribute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727525" y="1355825"/>
            <a:ext cx="5360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Separate the class names with a space.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e.g. &lt;div class="city main"&gt;.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Styled according to all the classes specified.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657225" y="445025"/>
            <a:ext cx="5735700" cy="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Belong to Multiple Classes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777775" y="1285975"/>
            <a:ext cx="43056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Create a class .primary.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Having background color property and apply the class to a div.</a:t>
            </a:r>
            <a:endParaRPr sz="1800"/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777775" y="445025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